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4DB4-6C7E-4A60-8B5F-CD4E968026EC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FF92-8986-4597-B0F3-F8CD7495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4DB4-6C7E-4A60-8B5F-CD4E968026EC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FF92-8986-4597-B0F3-F8CD7495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4DB4-6C7E-4A60-8B5F-CD4E968026EC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FF92-8986-4597-B0F3-F8CD7495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4DB4-6C7E-4A60-8B5F-CD4E968026EC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FF92-8986-4597-B0F3-F8CD7495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4DB4-6C7E-4A60-8B5F-CD4E968026EC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FF92-8986-4597-B0F3-F8CD7495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4DB4-6C7E-4A60-8B5F-CD4E968026EC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FF92-8986-4597-B0F3-F8CD7495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4DB4-6C7E-4A60-8B5F-CD4E968026EC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FF92-8986-4597-B0F3-F8CD7495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4DB4-6C7E-4A60-8B5F-CD4E968026EC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FF92-8986-4597-B0F3-F8CD7495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4DB4-6C7E-4A60-8B5F-CD4E968026EC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FF92-8986-4597-B0F3-F8CD7495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4DB4-6C7E-4A60-8B5F-CD4E968026EC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FF92-8986-4597-B0F3-F8CD7495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4DB4-6C7E-4A60-8B5F-CD4E968026EC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FF92-8986-4597-B0F3-F8CD7495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D4DB4-6C7E-4A60-8B5F-CD4E968026EC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8FF92-8986-4597-B0F3-F8CD7495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Приёмы работы с текстом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3886200"/>
            <a:ext cx="3488432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dirty="0"/>
          </a:p>
        </p:txBody>
      </p:sp>
      <p:pic>
        <p:nvPicPr>
          <p:cNvPr id="19458" name="Picture 2" descr="http://panowavalentina.ucoz.net/Deti-chitayut-knigi-300x22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28800"/>
            <a:ext cx="5351727" cy="345638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491880" y="4437112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Подготовила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высшей квалификационной категории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ГУО «Средняя школа №12 г. Пинска»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Богатко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Светлана Николаевна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Приём «Живые рисунки»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http://rxtv.ru/img/9447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071678"/>
            <a:ext cx="5792418" cy="3859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Приём «Творческая мастерская»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Предъявление домашнего  задания</a:t>
            </a:r>
          </a:p>
          <a:p>
            <a:endParaRPr lang="ru-RU" dirty="0"/>
          </a:p>
          <a:p>
            <a:pPr algn="ctr">
              <a:buNone/>
            </a:pPr>
            <a:r>
              <a:rPr lang="ru-RU" dirty="0" smtClean="0"/>
              <a:t>Сочинить мини-рассказ</a:t>
            </a:r>
          </a:p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«Один день из жизни литературного героя»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http://cs10841.userapi.com/v10841273/625/Ko75Bd6vBM4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2004" y="2174875"/>
            <a:ext cx="2590580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img-fotki.yandex.ru/get/5638/86244502.56/0_a9368_ea1a51e9_XL.jpg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1831" y="2174875"/>
            <a:ext cx="2988162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fanread.ru/img/big/?src=81153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357166"/>
            <a:ext cx="2568433" cy="206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Приём «Какография»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ови ошибку)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Страна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мудрых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уроков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И.Панькин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Легенды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 матерях»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Виктор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Драгунский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«Шиворот-навыворот»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Вольф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«Век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не забуду»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Д.Мамин-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Сибиряк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Дурной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товарищ»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Всяк живи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своим умом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Приём «Антиципация»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(прогнозирование по иллюстрации)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предполагать содержание текста или направление работы с текстом по: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заглавию;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ллюстрации;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Ф.И.О. автора;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иафильму.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Приём технологии критического  мышления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Знаю______________________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Хочу знать _________________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Узнал _____________________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Приём «Вспомни авторский текст»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Тётушка Мария …………………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отец, …………………………………человек,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Я рос порядочным………………., вероятно, потому, что рано лишился матери и в глазах ……….тетушки являлся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………………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Это было самым сильным средством для моего………….., и я серьезно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А ведь лед толстый, - заявил Паша …………………..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  Но явилась счастливая мысль:…………………………………………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  Мы уже выбивались из сил, когда по льду, держа веревку в зубах, подполз какой-то ……………………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Первое, что могла сказать милая тетушка, была обычная фраза: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Вот что значит, Коля, иметь……………………………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621510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Тётушка Мария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Ильинична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Мой отец,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скромный,вечно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занятый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человек,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 рос порядочным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баловнем,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вероятно, потому, что рано лишился матери и в глазах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тетушки являлся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сиротой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было самым сильным средством для моего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исправления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А ведь лед толстый, - заявил Паша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Селиванов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 Но явилась счастливая мысль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пройти по льду у самого –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самого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берега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 Мы уже выбивались из сил, когда по льду, держа веревку в зубах, подполз какой-то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подмастерье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Первое, что могла сказать милая тетушка, была обычная фраза: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Вот что значит, Коля,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иметь дело с дурными товарищами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light-group.info/images/stories/21-09-12%2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6000768"/>
            <a:ext cx="7572428" cy="8572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Приём «Цепочка»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542928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Раставь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 правильном порядке события, описанные в рассказе.</a:t>
            </a:r>
          </a:p>
          <a:p>
            <a:endParaRPr lang="ru-RU" dirty="0" smtClean="0"/>
          </a:p>
          <a:p>
            <a:endParaRPr lang="ru-RU" dirty="0"/>
          </a:p>
          <a:p>
            <a:pPr marL="742950" indent="-7429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История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разыгралась прескверная и совершенно неожиданная.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Нужно сказать, что я рос порядочным баловнем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Я с намерением вышел из дому пораньше,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К реке бежали мальчишки из других улиц, - как на праздник.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Смельчак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лихо прокатился, стоя на ногах.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Катавшаяся по льду детвора бросилась врассыпную на берег, как воробьи.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Он вперед себя толкал длинную доску, за которую мы и ухватились окоченевшими руками.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Тетя, я больше не буду.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go3.imgsmail.ru/imgpreview?key=71d268e236d837a1&amp;mb=imgdb_preview_9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2000240"/>
            <a:ext cx="4071934" cy="361096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79704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5"/>
            <a:ext cx="7715304" cy="53578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Приём «Солнышко»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(работа над образом литературного героя)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Добрый,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любящий,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скверный,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осторожный,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воспитанный,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трусливый,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ответственный,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внимательный,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lenanikiforova.ru/wp-content/uploads/2014/01/cvetovojj-kru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9822" y="1571612"/>
            <a:ext cx="7107205" cy="40005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Приём «Какого цвета герой»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4488"/>
            <a:ext cx="4043362" cy="4411675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Коля</a:t>
            </a: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Тётушка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Отец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571612"/>
            <a:ext cx="4038600" cy="4525963"/>
          </a:xfrm>
        </p:spPr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243</Words>
  <Application>Microsoft Office PowerPoint</Application>
  <PresentationFormat>Экран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Приёмы работы с текстом</vt:lpstr>
      <vt:lpstr>Приём «Какография» (лови ошибку)</vt:lpstr>
      <vt:lpstr> Приём «Антиципация» (прогнозирование по иллюстрации)</vt:lpstr>
      <vt:lpstr>Приём технологии критического  мышления</vt:lpstr>
      <vt:lpstr>Приём «Вспомни авторский текст»</vt:lpstr>
      <vt:lpstr>Слайд 6</vt:lpstr>
      <vt:lpstr>Приём «Цепочка»</vt:lpstr>
      <vt:lpstr>Слайд 8</vt:lpstr>
      <vt:lpstr>Приём «Какого цвета герой»</vt:lpstr>
      <vt:lpstr>Приём «Живые рисунки»</vt:lpstr>
      <vt:lpstr>Приём «Творческая мастерская»</vt:lpstr>
      <vt:lpstr>Слайд 12</vt:lpstr>
    </vt:vector>
  </TitlesOfParts>
  <Company>Melkosoft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Приёмы работы с текстом</dc:title>
  <dc:creator>FuckYouBill</dc:creator>
  <cp:lastModifiedBy>FuckYouBill</cp:lastModifiedBy>
  <cp:revision>18</cp:revision>
  <dcterms:created xsi:type="dcterms:W3CDTF">2017-02-13T14:50:50Z</dcterms:created>
  <dcterms:modified xsi:type="dcterms:W3CDTF">2020-04-15T13:40:57Z</dcterms:modified>
</cp:coreProperties>
</file>